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10086" y="1801617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14373" y="1691978"/>
            <a:ext cx="996180" cy="1637362"/>
            <a:chOff x="0" y="0"/>
            <a:chExt cx="1328240" cy="2183150"/>
          </a:xfrm>
        </p:grpSpPr>
        <p:grpSp>
          <p:nvGrpSpPr>
            <p:cNvPr name="Group 11" id="11"/>
            <p:cNvGrpSpPr/>
            <p:nvPr/>
          </p:nvGrpSpPr>
          <p:grpSpPr>
            <a:xfrm rot="1471508">
              <a:off x="264669" y="37743"/>
              <a:ext cx="481785" cy="1379948"/>
              <a:chOff x="0" y="0"/>
              <a:chExt cx="106268" cy="30437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329A8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6268" cy="342476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1471508">
              <a:off x="581785" y="765459"/>
              <a:ext cx="481785" cy="1379948"/>
              <a:chOff x="0" y="0"/>
              <a:chExt cx="106268" cy="30437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329A87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6268" cy="342476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13010333" y="-508547"/>
            <a:ext cx="5277667" cy="3074494"/>
          </a:xfrm>
          <a:custGeom>
            <a:avLst/>
            <a:gdLst/>
            <a:ahLst/>
            <a:cxnLst/>
            <a:rect r="r" b="b" t="t" l="l"/>
            <a:pathLst>
              <a:path h="3074494" w="5277667">
                <a:moveTo>
                  <a:pt x="0" y="0"/>
                </a:moveTo>
                <a:lnTo>
                  <a:pt x="5277667" y="0"/>
                </a:lnTo>
                <a:lnTo>
                  <a:pt x="5277667" y="3074494"/>
                </a:lnTo>
                <a:lnTo>
                  <a:pt x="0" y="3074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" t="-3488" r="0" b="-348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84647" y="9687219"/>
            <a:ext cx="4277291" cy="54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951" b="true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AU:</a:t>
            </a:r>
            <a:r>
              <a:rPr lang="en-US" sz="2951" b="true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2025/2026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5923" y="7581399"/>
            <a:ext cx="8587634" cy="220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4041" b="true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Réalisées par :</a:t>
            </a:r>
          </a:p>
          <a:p>
            <a:pPr algn="l">
              <a:lnSpc>
                <a:spcPts val="4243"/>
              </a:lnSpc>
            </a:pPr>
            <a:r>
              <a:rPr lang="en-US" sz="404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             AKIM Fatima</a:t>
            </a:r>
          </a:p>
          <a:p>
            <a:pPr algn="l">
              <a:lnSpc>
                <a:spcPts val="4243"/>
              </a:lnSpc>
            </a:pPr>
            <a:r>
              <a:rPr lang="en-US" sz="404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             BOUSSAQ Fatima</a:t>
            </a:r>
          </a:p>
          <a:p>
            <a:pPr algn="l">
              <a:lnSpc>
                <a:spcPts val="4243"/>
              </a:lnSpc>
            </a:pPr>
            <a:r>
              <a:rPr lang="en-US" sz="404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            AIT SALAH Noura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6387" y="3138841"/>
            <a:ext cx="10834283" cy="224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6"/>
              </a:lnSpc>
              <a:spcBef>
                <a:spcPct val="0"/>
              </a:spcBef>
            </a:pPr>
            <a:r>
              <a:rPr lang="en-US" b="true" sz="626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Sonde de qualité de l’air intérieur (CO₂ / TVOC)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923" y="6312089"/>
            <a:ext cx="8292051" cy="109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3902" b="true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Encadré par :</a:t>
            </a:r>
          </a:p>
          <a:p>
            <a:pPr algn="l">
              <a:lnSpc>
                <a:spcPts val="4097"/>
              </a:lnSpc>
            </a:pPr>
            <a:r>
              <a:rPr lang="en-US" sz="39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           Mr. MEZOUARI Abdelkader        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0112" y="733028"/>
            <a:ext cx="12249070" cy="60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4041" b="true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Filiére :</a:t>
            </a:r>
            <a:r>
              <a:rPr lang="en-US" sz="404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Informatique Industrielle et Robotique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71044" y="4186826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266" t="-38499" r="-4839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872773" y="3729254"/>
            <a:ext cx="8278119" cy="1734271"/>
            <a:chOff x="0" y="0"/>
            <a:chExt cx="1265733" cy="2651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5733" cy="265172"/>
            </a:xfrm>
            <a:custGeom>
              <a:avLst/>
              <a:gdLst/>
              <a:ahLst/>
              <a:cxnLst/>
              <a:rect r="r" b="b" t="t" l="l"/>
              <a:pathLst>
                <a:path h="265172" w="1265733">
                  <a:moveTo>
                    <a:pt x="15899" y="0"/>
                  </a:moveTo>
                  <a:lnTo>
                    <a:pt x="1249834" y="0"/>
                  </a:lnTo>
                  <a:cubicBezTo>
                    <a:pt x="1254051" y="0"/>
                    <a:pt x="1258095" y="1675"/>
                    <a:pt x="1261077" y="4657"/>
                  </a:cubicBezTo>
                  <a:cubicBezTo>
                    <a:pt x="1264058" y="7638"/>
                    <a:pt x="1265733" y="11682"/>
                    <a:pt x="1265733" y="15899"/>
                  </a:cubicBezTo>
                  <a:lnTo>
                    <a:pt x="1265733" y="249273"/>
                  </a:lnTo>
                  <a:cubicBezTo>
                    <a:pt x="1265733" y="253490"/>
                    <a:pt x="1264058" y="257534"/>
                    <a:pt x="1261077" y="260515"/>
                  </a:cubicBezTo>
                  <a:cubicBezTo>
                    <a:pt x="1258095" y="263497"/>
                    <a:pt x="1254051" y="265172"/>
                    <a:pt x="1249834" y="265172"/>
                  </a:cubicBezTo>
                  <a:lnTo>
                    <a:pt x="15899" y="265172"/>
                  </a:lnTo>
                  <a:cubicBezTo>
                    <a:pt x="11682" y="265172"/>
                    <a:pt x="7638" y="263497"/>
                    <a:pt x="4657" y="260515"/>
                  </a:cubicBezTo>
                  <a:cubicBezTo>
                    <a:pt x="1675" y="257534"/>
                    <a:pt x="0" y="253490"/>
                    <a:pt x="0" y="249273"/>
                  </a:cubicBezTo>
                  <a:lnTo>
                    <a:pt x="0" y="15899"/>
                  </a:lnTo>
                  <a:cubicBezTo>
                    <a:pt x="0" y="11682"/>
                    <a:pt x="1675" y="7638"/>
                    <a:pt x="4657" y="4657"/>
                  </a:cubicBezTo>
                  <a:cubicBezTo>
                    <a:pt x="7638" y="1675"/>
                    <a:pt x="11682" y="0"/>
                    <a:pt x="15899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65733" cy="322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67426" y="3633090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252211" y="3817875"/>
            <a:ext cx="1557029" cy="15570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994026" y="4024901"/>
            <a:ext cx="8162131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2"/>
              </a:lnSpc>
              <a:spcBef>
                <a:spcPct val="0"/>
              </a:spcBef>
            </a:pPr>
            <a:r>
              <a:rPr lang="en-US" b="true" sz="5558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78863" y="4261289"/>
            <a:ext cx="9288859" cy="16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b="true" sz="678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Merci pour votre attention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cap="flat" w="57150">
            <a:solidFill>
              <a:srgbClr val="329A8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1471508">
            <a:off x="5781873" y="1315297"/>
            <a:ext cx="307286" cy="880140"/>
            <a:chOff x="0" y="0"/>
            <a:chExt cx="106268" cy="304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268" cy="304376"/>
            </a:xfrm>
            <a:custGeom>
              <a:avLst/>
              <a:gdLst/>
              <a:ahLst/>
              <a:cxnLst/>
              <a:rect r="r" b="b" t="t" l="l"/>
              <a:pathLst>
                <a:path h="304376" w="106268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6268" cy="361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1471508">
            <a:off x="5984131" y="1779440"/>
            <a:ext cx="307286" cy="880140"/>
            <a:chOff x="0" y="0"/>
            <a:chExt cx="106268" cy="304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268" cy="304376"/>
            </a:xfrm>
            <a:custGeom>
              <a:avLst/>
              <a:gdLst/>
              <a:ahLst/>
              <a:cxnLst/>
              <a:rect r="r" b="b" t="t" l="l"/>
              <a:pathLst>
                <a:path h="304376" w="106268">
                  <a:moveTo>
                    <a:pt x="0" y="0"/>
                  </a:moveTo>
                  <a:lnTo>
                    <a:pt x="106268" y="0"/>
                  </a:lnTo>
                  <a:lnTo>
                    <a:pt x="106268" y="304376"/>
                  </a:lnTo>
                  <a:lnTo>
                    <a:pt x="0" y="304376"/>
                  </a:lnTo>
                  <a:close/>
                </a:path>
              </a:pathLst>
            </a:custGeom>
            <a:solidFill>
              <a:srgbClr val="329A8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6268" cy="361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28700" y="1253483"/>
            <a:ext cx="18288000" cy="9033517"/>
          </a:xfrm>
          <a:custGeom>
            <a:avLst/>
            <a:gdLst/>
            <a:ahLst/>
            <a:cxnLst/>
            <a:rect r="r" b="b" t="t" l="l"/>
            <a:pathLst>
              <a:path h="9033517" w="18288000">
                <a:moveTo>
                  <a:pt x="0" y="0"/>
                </a:moveTo>
                <a:lnTo>
                  <a:pt x="18288000" y="0"/>
                </a:lnTo>
                <a:lnTo>
                  <a:pt x="18288000" y="9033517"/>
                </a:lnTo>
                <a:lnTo>
                  <a:pt x="0" y="9033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2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74634" y="2621614"/>
            <a:ext cx="9413366" cy="542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b="true" sz="339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L’Internet des Objets (IoT – Internet of Things)</a:t>
            </a:r>
            <a:r>
              <a:rPr lang="en-US" sz="33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désigne un ensemble de dispositifs physiques capables de collecter, traiter et échanger des données via Internet, sans intervention humaine directe.</a:t>
            </a:r>
          </a:p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Ces objets intelligents sont équipés de capteurs, de microcontrôleurs et de modules de communication, leur permettant d’interagir avec leur environnement en temps réel.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4347" y="16132"/>
            <a:ext cx="7573238" cy="111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4"/>
              </a:lnSpc>
              <a:spcBef>
                <a:spcPct val="0"/>
              </a:spcBef>
            </a:pPr>
            <a:r>
              <a:rPr lang="en-US" b="true" sz="62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419" y="384309"/>
            <a:ext cx="7573238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Objectifs du projet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538559"/>
            <a:ext cx="2939124" cy="2216882"/>
          </a:xfrm>
          <a:custGeom>
            <a:avLst/>
            <a:gdLst/>
            <a:ahLst/>
            <a:cxnLst/>
            <a:rect r="r" b="b" t="t" l="l"/>
            <a:pathLst>
              <a:path h="2216882" w="2939124">
                <a:moveTo>
                  <a:pt x="0" y="0"/>
                </a:moveTo>
                <a:lnTo>
                  <a:pt x="2939124" y="0"/>
                </a:lnTo>
                <a:lnTo>
                  <a:pt x="2939124" y="2216882"/>
                </a:lnTo>
                <a:lnTo>
                  <a:pt x="0" y="221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80665" y="555759"/>
            <a:ext cx="12782019" cy="9199682"/>
          </a:xfrm>
          <a:custGeom>
            <a:avLst/>
            <a:gdLst/>
            <a:ahLst/>
            <a:cxnLst/>
            <a:rect r="r" b="b" t="t" l="l"/>
            <a:pathLst>
              <a:path h="9199682" w="12782019">
                <a:moveTo>
                  <a:pt x="0" y="0"/>
                </a:moveTo>
                <a:lnTo>
                  <a:pt x="12782019" y="0"/>
                </a:lnTo>
                <a:lnTo>
                  <a:pt x="12782019" y="9199682"/>
                </a:lnTo>
                <a:lnTo>
                  <a:pt x="0" y="9199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492" r="0" b="-902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27834" y="9223152"/>
            <a:ext cx="1151395" cy="1151395"/>
            <a:chOff x="0" y="0"/>
            <a:chExt cx="1535194" cy="153519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535194" cy="153519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59251" y="1184"/>
              <a:ext cx="1016691" cy="1320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75"/>
                </a:lnSpc>
                <a:spcBef>
                  <a:spcPct val="0"/>
                </a:spcBef>
              </a:pPr>
              <a:r>
                <a:rPr lang="en-US" b="true" sz="5696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3923" y="718833"/>
            <a:ext cx="12229720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Paramètres mesurés du système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073417"/>
            <a:ext cx="1424686" cy="1424686"/>
          </a:xfrm>
          <a:custGeom>
            <a:avLst/>
            <a:gdLst/>
            <a:ahLst/>
            <a:cxnLst/>
            <a:rect r="r" b="b" t="t" l="l"/>
            <a:pathLst>
              <a:path h="1424686" w="1424686">
                <a:moveTo>
                  <a:pt x="0" y="0"/>
                </a:moveTo>
                <a:lnTo>
                  <a:pt x="1424686" y="0"/>
                </a:lnTo>
                <a:lnTo>
                  <a:pt x="1424686" y="1424686"/>
                </a:lnTo>
                <a:lnTo>
                  <a:pt x="0" y="1424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9036" y="2210063"/>
            <a:ext cx="1151395" cy="115139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757028" y="1940104"/>
            <a:ext cx="2553331" cy="2553331"/>
          </a:xfrm>
          <a:custGeom>
            <a:avLst/>
            <a:gdLst/>
            <a:ahLst/>
            <a:cxnLst/>
            <a:rect r="r" b="b" t="t" l="l"/>
            <a:pathLst>
              <a:path h="2553331" w="2553331">
                <a:moveTo>
                  <a:pt x="0" y="0"/>
                </a:moveTo>
                <a:lnTo>
                  <a:pt x="2553331" y="0"/>
                </a:lnTo>
                <a:lnTo>
                  <a:pt x="2553331" y="2553331"/>
                </a:lnTo>
                <a:lnTo>
                  <a:pt x="0" y="2553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04731" y="4541041"/>
            <a:ext cx="995700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65345" y="4493435"/>
            <a:ext cx="1151395" cy="11513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202772" y="4493435"/>
            <a:ext cx="2877439" cy="1438720"/>
          </a:xfrm>
          <a:custGeom>
            <a:avLst/>
            <a:gdLst/>
            <a:ahLst/>
            <a:cxnLst/>
            <a:rect r="r" b="b" t="t" l="l"/>
            <a:pathLst>
              <a:path h="1438720" w="2877439">
                <a:moveTo>
                  <a:pt x="0" y="0"/>
                </a:moveTo>
                <a:lnTo>
                  <a:pt x="2877439" y="0"/>
                </a:lnTo>
                <a:lnTo>
                  <a:pt x="2877439" y="1438720"/>
                </a:lnTo>
                <a:lnTo>
                  <a:pt x="0" y="143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6883" y="6635430"/>
            <a:ext cx="1151395" cy="115139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26883" y="8415476"/>
            <a:ext cx="1151395" cy="115139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416026" y="6728927"/>
            <a:ext cx="1686549" cy="1686549"/>
          </a:xfrm>
          <a:custGeom>
            <a:avLst/>
            <a:gdLst/>
            <a:ahLst/>
            <a:cxnLst/>
            <a:rect r="r" b="b" t="t" l="l"/>
            <a:pathLst>
              <a:path h="1686549" w="1686549">
                <a:moveTo>
                  <a:pt x="0" y="0"/>
                </a:moveTo>
                <a:lnTo>
                  <a:pt x="1686548" y="0"/>
                </a:lnTo>
                <a:lnTo>
                  <a:pt x="1686548" y="1686549"/>
                </a:lnTo>
                <a:lnTo>
                  <a:pt x="0" y="168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52601" y="8415476"/>
            <a:ext cx="2213398" cy="1383374"/>
          </a:xfrm>
          <a:custGeom>
            <a:avLst/>
            <a:gdLst/>
            <a:ahLst/>
            <a:cxnLst/>
            <a:rect r="r" b="b" t="t" l="l"/>
            <a:pathLst>
              <a:path h="1383374" w="2213398">
                <a:moveTo>
                  <a:pt x="0" y="0"/>
                </a:moveTo>
                <a:lnTo>
                  <a:pt x="2213398" y="0"/>
                </a:lnTo>
                <a:lnTo>
                  <a:pt x="2213398" y="1383373"/>
                </a:lnTo>
                <a:lnTo>
                  <a:pt x="0" y="1383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26883" y="2183301"/>
            <a:ext cx="995700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50882" y="2360062"/>
            <a:ext cx="6693118" cy="72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b="true" sz="398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CO₂ (dioxyde de carbone)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84775" y="3102470"/>
            <a:ext cx="10743653" cy="133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  <a:spcBef>
                <a:spcPct val="0"/>
              </a:spcBef>
            </a:pPr>
            <a:r>
              <a:rPr lang="en-US" sz="37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Gaz présent dans l’air, son niveau élevé indique un air mal ventilé.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1040" y="4466673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53386" y="4588666"/>
            <a:ext cx="11749386" cy="72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b="true" sz="398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TVOC (Composés Organiques Volatils Totaux)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13375" y="5385842"/>
            <a:ext cx="10743653" cy="199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37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Gaz présent dans l’air, son niveau élevé indique un air mal ventilé.</a:t>
            </a:r>
          </a:p>
          <a:p>
            <a:pPr algn="l">
              <a:lnSpc>
                <a:spcPts val="5206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21040" y="6616380"/>
            <a:ext cx="995700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10508" y="6793142"/>
            <a:ext cx="3763969" cy="72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b="true" sz="398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Température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53386" y="7406413"/>
            <a:ext cx="14626825" cy="133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37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Gaz présent dans l’air, son niveau élevé indique un air mal ventilé.</a:t>
            </a:r>
          </a:p>
          <a:p>
            <a:pPr algn="l">
              <a:lnSpc>
                <a:spcPts val="5206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321040" y="8388714"/>
            <a:ext cx="995700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10508" y="8436339"/>
            <a:ext cx="3763969" cy="72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  <a:spcBef>
                <a:spcPct val="0"/>
              </a:spcBef>
            </a:pPr>
            <a:r>
              <a:rPr lang="en-US" b="true" sz="398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Humidité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10508" y="8952716"/>
            <a:ext cx="14626825" cy="133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37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Gaz présent dans l’air, son niveau élevé indique un air mal ventilé.</a:t>
            </a:r>
          </a:p>
          <a:p>
            <a:pPr algn="l">
              <a:lnSpc>
                <a:spcPts val="5206"/>
              </a:lnSpc>
              <a:spcBef>
                <a:spcPct val="0"/>
              </a:spcBef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62113" y="2314987"/>
            <a:ext cx="11803425" cy="7728774"/>
          </a:xfrm>
          <a:custGeom>
            <a:avLst/>
            <a:gdLst/>
            <a:ahLst/>
            <a:cxnLst/>
            <a:rect r="r" b="b" t="t" l="l"/>
            <a:pathLst>
              <a:path h="7728774" w="11803425">
                <a:moveTo>
                  <a:pt x="0" y="0"/>
                </a:moveTo>
                <a:lnTo>
                  <a:pt x="11803425" y="0"/>
                </a:lnTo>
                <a:lnTo>
                  <a:pt x="11803425" y="7728774"/>
                </a:lnTo>
                <a:lnTo>
                  <a:pt x="0" y="772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14" r="0" b="-889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6767" y="25657"/>
            <a:ext cx="9979324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Fonctionnement du système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6767" y="1330196"/>
            <a:ext cx="16230600" cy="122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3"/>
              </a:lnSpc>
              <a:spcBef>
                <a:spcPct val="0"/>
              </a:spcBef>
            </a:pPr>
            <a:r>
              <a:rPr lang="en-US" sz="3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 système de sonde de qualité de l’air intérieure (CO₂ / TVOC) fonctionne selon les étapes suivantes 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7284" y="3044596"/>
            <a:ext cx="4160097" cy="3009360"/>
          </a:xfrm>
          <a:custGeom>
            <a:avLst/>
            <a:gdLst/>
            <a:ahLst/>
            <a:cxnLst/>
            <a:rect r="r" b="b" t="t" l="l"/>
            <a:pathLst>
              <a:path h="3009360" w="4160097">
                <a:moveTo>
                  <a:pt x="0" y="0"/>
                </a:moveTo>
                <a:lnTo>
                  <a:pt x="4160097" y="0"/>
                </a:lnTo>
                <a:lnTo>
                  <a:pt x="4160097" y="3009360"/>
                </a:lnTo>
                <a:lnTo>
                  <a:pt x="0" y="3009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22" r="0" b="-2201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3012" y="3562231"/>
            <a:ext cx="3227593" cy="2491725"/>
          </a:xfrm>
          <a:custGeom>
            <a:avLst/>
            <a:gdLst/>
            <a:ahLst/>
            <a:cxnLst/>
            <a:rect r="r" b="b" t="t" l="l"/>
            <a:pathLst>
              <a:path h="2491725" w="3227593">
                <a:moveTo>
                  <a:pt x="0" y="0"/>
                </a:moveTo>
                <a:lnTo>
                  <a:pt x="3227593" y="0"/>
                </a:lnTo>
                <a:lnTo>
                  <a:pt x="3227593" y="2491725"/>
                </a:lnTo>
                <a:lnTo>
                  <a:pt x="0" y="2491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38" r="0" b="-153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99404" y="3385980"/>
            <a:ext cx="3449250" cy="2274339"/>
          </a:xfrm>
          <a:custGeom>
            <a:avLst/>
            <a:gdLst/>
            <a:ahLst/>
            <a:cxnLst/>
            <a:rect r="r" b="b" t="t" l="l"/>
            <a:pathLst>
              <a:path h="2274339" w="3449250">
                <a:moveTo>
                  <a:pt x="0" y="0"/>
                </a:moveTo>
                <a:lnTo>
                  <a:pt x="3449250" y="0"/>
                </a:lnTo>
                <a:lnTo>
                  <a:pt x="3449250" y="2274338"/>
                </a:lnTo>
                <a:lnTo>
                  <a:pt x="0" y="2274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352" r="0" b="-4985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13966" y="7131928"/>
            <a:ext cx="3605686" cy="3006905"/>
          </a:xfrm>
          <a:custGeom>
            <a:avLst/>
            <a:gdLst/>
            <a:ahLst/>
            <a:cxnLst/>
            <a:rect r="r" b="b" t="t" l="l"/>
            <a:pathLst>
              <a:path h="3006905" w="3605686">
                <a:moveTo>
                  <a:pt x="0" y="0"/>
                </a:moveTo>
                <a:lnTo>
                  <a:pt x="3605686" y="0"/>
                </a:lnTo>
                <a:lnTo>
                  <a:pt x="3605686" y="3006905"/>
                </a:lnTo>
                <a:lnTo>
                  <a:pt x="0" y="300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476" r="0" b="-104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1394" y="7178472"/>
            <a:ext cx="4365270" cy="2913818"/>
          </a:xfrm>
          <a:custGeom>
            <a:avLst/>
            <a:gdLst/>
            <a:ahLst/>
            <a:cxnLst/>
            <a:rect r="r" b="b" t="t" l="l"/>
            <a:pathLst>
              <a:path h="2913818" w="4365270">
                <a:moveTo>
                  <a:pt x="0" y="0"/>
                </a:moveTo>
                <a:lnTo>
                  <a:pt x="4365270" y="0"/>
                </a:lnTo>
                <a:lnTo>
                  <a:pt x="4365270" y="2913817"/>
                </a:lnTo>
                <a:lnTo>
                  <a:pt x="0" y="291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0762" y="6769154"/>
            <a:ext cx="3212724" cy="3010861"/>
          </a:xfrm>
          <a:custGeom>
            <a:avLst/>
            <a:gdLst/>
            <a:ahLst/>
            <a:cxnLst/>
            <a:rect r="r" b="b" t="t" l="l"/>
            <a:pathLst>
              <a:path h="3010861" w="3212724">
                <a:moveTo>
                  <a:pt x="0" y="0"/>
                </a:moveTo>
                <a:lnTo>
                  <a:pt x="3212724" y="0"/>
                </a:lnTo>
                <a:lnTo>
                  <a:pt x="3212724" y="3010861"/>
                </a:lnTo>
                <a:lnTo>
                  <a:pt x="0" y="3010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78" t="-8085" r="-15365" b="-2320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70762" y="857250"/>
            <a:ext cx="7573238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Matériels utilisés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1970" y="2060603"/>
            <a:ext cx="1990725" cy="8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ESP32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20268" y="1738269"/>
            <a:ext cx="4406672" cy="164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4627" b="true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Capteur de gaz</a:t>
            </a:r>
          </a:p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b="true" sz="4627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 MQ135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1245" y="2106791"/>
            <a:ext cx="4394139" cy="83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8"/>
              </a:lnSpc>
              <a:spcBef>
                <a:spcPct val="0"/>
              </a:spcBef>
            </a:pPr>
            <a:r>
              <a:rPr lang="en-US" b="true" sz="4627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DHT11 / DHT22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2919" y="6253981"/>
            <a:ext cx="2048828" cy="8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Buzzer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62145" y="6253981"/>
            <a:ext cx="3509328" cy="8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Breadboard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67951" y="6253981"/>
            <a:ext cx="5172234" cy="8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  <a:spcBef>
                <a:spcPct val="0"/>
              </a:spcBef>
            </a:pPr>
            <a:r>
              <a:rPr lang="en-US" b="true" sz="4810">
                <a:solidFill>
                  <a:srgbClr val="2C334C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Fils de connexion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9581" y="1313425"/>
            <a:ext cx="8003164" cy="4321709"/>
          </a:xfrm>
          <a:custGeom>
            <a:avLst/>
            <a:gdLst/>
            <a:ahLst/>
            <a:cxnLst/>
            <a:rect r="r" b="b" t="t" l="l"/>
            <a:pathLst>
              <a:path h="4321709" w="8003164">
                <a:moveTo>
                  <a:pt x="0" y="0"/>
                </a:moveTo>
                <a:lnTo>
                  <a:pt x="8003164" y="0"/>
                </a:lnTo>
                <a:lnTo>
                  <a:pt x="8003164" y="4321709"/>
                </a:lnTo>
                <a:lnTo>
                  <a:pt x="0" y="4321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217626" y="1313425"/>
            <a:ext cx="8110208" cy="4321709"/>
          </a:xfrm>
          <a:custGeom>
            <a:avLst/>
            <a:gdLst/>
            <a:ahLst/>
            <a:cxnLst/>
            <a:rect r="r" b="b" t="t" l="l"/>
            <a:pathLst>
              <a:path h="4321709" w="8110208">
                <a:moveTo>
                  <a:pt x="0" y="0"/>
                </a:moveTo>
                <a:lnTo>
                  <a:pt x="8110208" y="0"/>
                </a:lnTo>
                <a:lnTo>
                  <a:pt x="8110208" y="4321709"/>
                </a:lnTo>
                <a:lnTo>
                  <a:pt x="0" y="4321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373" r="0" b="-2037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9581" y="5947797"/>
            <a:ext cx="7826102" cy="3835839"/>
          </a:xfrm>
          <a:custGeom>
            <a:avLst/>
            <a:gdLst/>
            <a:ahLst/>
            <a:cxnLst/>
            <a:rect r="r" b="b" t="t" l="l"/>
            <a:pathLst>
              <a:path h="3835839" w="7826102">
                <a:moveTo>
                  <a:pt x="0" y="0"/>
                </a:moveTo>
                <a:lnTo>
                  <a:pt x="7826102" y="0"/>
                </a:lnTo>
                <a:lnTo>
                  <a:pt x="7826102" y="3835839"/>
                </a:lnTo>
                <a:lnTo>
                  <a:pt x="0" y="3835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302" r="-432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75437" y="6250655"/>
            <a:ext cx="5516167" cy="3230124"/>
          </a:xfrm>
          <a:custGeom>
            <a:avLst/>
            <a:gdLst/>
            <a:ahLst/>
            <a:cxnLst/>
            <a:rect r="r" b="b" t="t" l="l"/>
            <a:pathLst>
              <a:path h="3230124" w="5516167">
                <a:moveTo>
                  <a:pt x="0" y="0"/>
                </a:moveTo>
                <a:lnTo>
                  <a:pt x="5516166" y="0"/>
                </a:lnTo>
                <a:lnTo>
                  <a:pt x="5516166" y="3230124"/>
                </a:lnTo>
                <a:lnTo>
                  <a:pt x="0" y="323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7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19581" y="310382"/>
            <a:ext cx="7573238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Montage de systéme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6768" y="1801617"/>
            <a:ext cx="17073049" cy="7597507"/>
          </a:xfrm>
          <a:custGeom>
            <a:avLst/>
            <a:gdLst/>
            <a:ahLst/>
            <a:cxnLst/>
            <a:rect r="r" b="b" t="t" l="l"/>
            <a:pathLst>
              <a:path h="7597507" w="17073049">
                <a:moveTo>
                  <a:pt x="0" y="0"/>
                </a:moveTo>
                <a:lnTo>
                  <a:pt x="17073049" y="0"/>
                </a:lnTo>
                <a:lnTo>
                  <a:pt x="17073049" y="7597506"/>
                </a:lnTo>
                <a:lnTo>
                  <a:pt x="0" y="7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52592" y="0"/>
            <a:ext cx="1750483" cy="1750483"/>
          </a:xfrm>
          <a:custGeom>
            <a:avLst/>
            <a:gdLst/>
            <a:ahLst/>
            <a:cxnLst/>
            <a:rect r="r" b="b" t="t" l="l"/>
            <a:pathLst>
              <a:path h="1750483" w="1750483">
                <a:moveTo>
                  <a:pt x="0" y="0"/>
                </a:moveTo>
                <a:lnTo>
                  <a:pt x="1750483" y="0"/>
                </a:lnTo>
                <a:lnTo>
                  <a:pt x="1750483" y="1750483"/>
                </a:lnTo>
                <a:lnTo>
                  <a:pt x="0" y="175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9507" y="441454"/>
            <a:ext cx="7573238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Blynk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27834" y="9223152"/>
            <a:ext cx="1151395" cy="11513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961537" y="0"/>
            <a:ext cx="3323254" cy="1867945"/>
          </a:xfrm>
          <a:custGeom>
            <a:avLst/>
            <a:gdLst/>
            <a:ahLst/>
            <a:cxnLst/>
            <a:rect r="r" b="b" t="t" l="l"/>
            <a:pathLst>
              <a:path h="1867945" w="3323254">
                <a:moveTo>
                  <a:pt x="0" y="0"/>
                </a:moveTo>
                <a:lnTo>
                  <a:pt x="3323253" y="0"/>
                </a:lnTo>
                <a:lnTo>
                  <a:pt x="3323253" y="1867945"/>
                </a:lnTo>
                <a:lnTo>
                  <a:pt x="0" y="1867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9507" y="441454"/>
            <a:ext cx="7573238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4"/>
              </a:lnSpc>
              <a:spcBef>
                <a:spcPct val="0"/>
              </a:spcBef>
            </a:pPr>
            <a:r>
              <a:rPr lang="en-US" b="true" sz="5510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Firebase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2272" y="9181177"/>
            <a:ext cx="762518" cy="103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5"/>
              </a:lnSpc>
              <a:spcBef>
                <a:spcPct val="0"/>
              </a:spcBef>
            </a:pPr>
            <a:r>
              <a:rPr lang="en-US" b="true" sz="56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DAG7uGgzwXg</dc:identifier>
  <dcterms:modified xsi:type="dcterms:W3CDTF">2011-08-01T06:04:30Z</dcterms:modified>
  <cp:revision>1</cp:revision>
  <dc:title>Sonde de qualité de l’air intérieur (CO₂ / TVOC)</dc:title>
</cp:coreProperties>
</file>